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09" r:id="rId2"/>
    <p:sldId id="310" r:id="rId3"/>
    <p:sldId id="311" r:id="rId4"/>
    <p:sldId id="316" r:id="rId5"/>
    <p:sldId id="324" r:id="rId6"/>
    <p:sldId id="325" r:id="rId7"/>
    <p:sldId id="326" r:id="rId8"/>
    <p:sldId id="327" r:id="rId9"/>
    <p:sldId id="317" r:id="rId10"/>
    <p:sldId id="332" r:id="rId11"/>
    <p:sldId id="312" r:id="rId12"/>
    <p:sldId id="314" r:id="rId13"/>
    <p:sldId id="322" r:id="rId14"/>
    <p:sldId id="319" r:id="rId15"/>
    <p:sldId id="318" r:id="rId16"/>
    <p:sldId id="320" r:id="rId17"/>
    <p:sldId id="282" r:id="rId18"/>
    <p:sldId id="277" r:id="rId19"/>
    <p:sldId id="278" r:id="rId20"/>
    <p:sldId id="283" r:id="rId21"/>
    <p:sldId id="279" r:id="rId22"/>
    <p:sldId id="280" r:id="rId23"/>
    <p:sldId id="281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5" r:id="rId45"/>
    <p:sldId id="306" r:id="rId46"/>
    <p:sldId id="308" r:id="rId47"/>
    <p:sldId id="257" r:id="rId48"/>
    <p:sldId id="264" r:id="rId49"/>
    <p:sldId id="261" r:id="rId50"/>
    <p:sldId id="262" r:id="rId51"/>
    <p:sldId id="263" r:id="rId52"/>
    <p:sldId id="328" r:id="rId53"/>
    <p:sldId id="256" r:id="rId54"/>
    <p:sldId id="266" r:id="rId55"/>
    <p:sldId id="265" r:id="rId56"/>
    <p:sldId id="267" r:id="rId57"/>
    <p:sldId id="269" r:id="rId58"/>
    <p:sldId id="272" r:id="rId59"/>
    <p:sldId id="270" r:id="rId60"/>
    <p:sldId id="273" r:id="rId61"/>
    <p:sldId id="274" r:id="rId62"/>
    <p:sldId id="271" r:id="rId63"/>
    <p:sldId id="275" r:id="rId64"/>
    <p:sldId id="321" r:id="rId65"/>
    <p:sldId id="334" r:id="rId66"/>
    <p:sldId id="335" r:id="rId67"/>
    <p:sldId id="336" r:id="rId68"/>
    <p:sldId id="323" r:id="rId69"/>
    <p:sldId id="331" r:id="rId70"/>
    <p:sldId id="333" r:id="rId71"/>
    <p:sldId id="329" r:id="rId72"/>
    <p:sldId id="330" r:id="rId73"/>
    <p:sldId id="337" r:id="rId74"/>
    <p:sldId id="338" r:id="rId75"/>
    <p:sldId id="276" r:id="rId76"/>
  </p:sldIdLst>
  <p:sldSz cx="9144000" cy="5143500" type="screen16x9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57" autoAdjust="0"/>
    <p:restoredTop sz="94622" autoAdjust="0"/>
  </p:normalViewPr>
  <p:slideViewPr>
    <p:cSldViewPr>
      <p:cViewPr varScale="1">
        <p:scale>
          <a:sx n="156" d="100"/>
          <a:sy n="156" d="100"/>
        </p:scale>
        <p:origin x="-336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0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&#1495;&#1493;&#1489;&#1512;&#1514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360"/>
      </c:pieChart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0.27165</cdr:x>
      <cdr:y>0.10875</cdr:y>
    </cdr:from>
    <cdr:to>
      <cdr:x>0.74409</cdr:x>
      <cdr:y>0.82331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398614" y="620489"/>
          <a:ext cx="4171492" cy="4076905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120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561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087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616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3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778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51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135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966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556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946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8F5E5-3E91-4CBB-AABF-104911A82855}" type="datetimeFigureOut">
              <a:rPr lang="he-IL" smtClean="0"/>
              <a:t>כ"ט/ניסן/תשע"ז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E1EBC-1239-404A-9B58-AB56CD0C0F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506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48" y="0"/>
            <a:ext cx="91608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23728" y="1563638"/>
            <a:ext cx="669674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000" dirty="0" smtClean="0">
                <a:solidFill>
                  <a:schemeClr val="bg1"/>
                </a:solidFill>
              </a:rPr>
              <a:t>בניית בוטים עבור איסוף </a:t>
            </a:r>
            <a:r>
              <a:rPr lang="he-IL" sz="4000" dirty="0" smtClean="0">
                <a:solidFill>
                  <a:schemeClr val="bg1"/>
                </a:solidFill>
              </a:rPr>
              <a:t>מידע שיווקי מהאינטרנט</a:t>
            </a:r>
            <a:endParaRPr lang="he-IL" sz="4000" dirty="0">
              <a:solidFill>
                <a:schemeClr val="bg1"/>
              </a:solidFill>
            </a:endParaRPr>
          </a:p>
        </p:txBody>
      </p:sp>
      <p:pic>
        <p:nvPicPr>
          <p:cNvPr id="4" name="Picture 7" descr="C:\data-presentation\1493204862_Robots_-_Flat_-_029_-_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08" y="2443772"/>
            <a:ext cx="1866112" cy="186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ot, droid, robot, robots icon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AutoShape 4" descr="bot, droid, robot, robots icon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6" descr="bot, droid, robot, robots icon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3" name="Picture 7" descr="C:\data-presentation\1493204862_Robots_-_Flat_-_029_-_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2" y="1635646"/>
            <a:ext cx="2859782" cy="28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הסבר אליפטי 7"/>
          <p:cNvSpPr/>
          <p:nvPr/>
        </p:nvSpPr>
        <p:spPr>
          <a:xfrm>
            <a:off x="5292080" y="160338"/>
            <a:ext cx="3240360" cy="1602577"/>
          </a:xfrm>
          <a:prstGeom prst="wedgeEllipseCallout">
            <a:avLst>
              <a:gd name="adj1" fmla="val -50240"/>
              <a:gd name="adj2" fmla="val 7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Anything </a:t>
            </a:r>
            <a:r>
              <a:rPr lang="en-US" dirty="0"/>
              <a:t>you can do </a:t>
            </a:r>
            <a:r>
              <a:rPr lang="en-US" dirty="0" smtClean="0"/>
              <a:t>I </a:t>
            </a:r>
            <a:r>
              <a:rPr lang="en-US" dirty="0"/>
              <a:t>can do better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724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" r="12219"/>
          <a:stretch/>
        </p:blipFill>
        <p:spPr bwMode="auto">
          <a:xfrm>
            <a:off x="1187624" y="771011"/>
            <a:ext cx="7560840" cy="383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7864" y="267494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LinkedIn Skills of the audience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77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864" y="267494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LinkedIn Skills of the audience</a:t>
            </a:r>
            <a:endParaRPr lang="he-I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r="32496"/>
          <a:stretch/>
        </p:blipFill>
        <p:spPr bwMode="auto">
          <a:xfrm>
            <a:off x="1167319" y="862404"/>
            <a:ext cx="5760604" cy="364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49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6156176" y="1419622"/>
            <a:ext cx="1800200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לקחת מן המוכן</a:t>
            </a:r>
            <a:endParaRPr lang="he-IL" dirty="0"/>
          </a:p>
        </p:txBody>
      </p:sp>
      <p:sp>
        <p:nvSpPr>
          <p:cNvPr id="5" name="מלבן 4"/>
          <p:cNvSpPr/>
          <p:nvPr/>
        </p:nvSpPr>
        <p:spPr>
          <a:xfrm>
            <a:off x="3635896" y="1419622"/>
            <a:ext cx="1800200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להשתמש במידע שכבר נאסף</a:t>
            </a:r>
            <a:endParaRPr lang="he-IL" dirty="0"/>
          </a:p>
        </p:txBody>
      </p:sp>
      <p:sp>
        <p:nvSpPr>
          <p:cNvPr id="6" name="מלבן 5"/>
          <p:cNvSpPr/>
          <p:nvPr/>
        </p:nvSpPr>
        <p:spPr>
          <a:xfrm>
            <a:off x="899592" y="1419622"/>
            <a:ext cx="1800200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לפתח משלכם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237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467544" y="19305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smtClean="0"/>
              <a:t>איסוף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499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67544" y="1930524"/>
            <a:ext cx="8229600" cy="857250"/>
          </a:xfrm>
        </p:spPr>
        <p:txBody>
          <a:bodyPr/>
          <a:lstStyle/>
          <a:p>
            <a:r>
              <a:rPr lang="he-IL" dirty="0" smtClean="0"/>
              <a:t>להכניס למבנה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402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467544" y="19305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smtClean="0"/>
              <a:t>ניתוח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667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1635646"/>
            <a:ext cx="367240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dirty="0" smtClean="0"/>
              <a:t>הוצאת מידע לאקסל</a:t>
            </a:r>
            <a:endParaRPr lang="he-IL" sz="3000" dirty="0"/>
          </a:p>
        </p:txBody>
      </p:sp>
    </p:spTree>
    <p:extLst>
      <p:ext uri="{BB962C8B-B14F-4D97-AF65-F5344CB8AC3E}">
        <p14:creationId xmlns:p14="http://schemas.microsoft.com/office/powerpoint/2010/main" val="16129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461572"/>
            <a:ext cx="8299648" cy="434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4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7709"/>
            <a:ext cx="735449" cy="70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1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תרשים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852910"/>
              </p:ext>
            </p:extLst>
          </p:nvPr>
        </p:nvGraphicFramePr>
        <p:xfrm>
          <a:off x="157162" y="-280987"/>
          <a:ext cx="8829675" cy="570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101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7709"/>
            <a:ext cx="735449" cy="70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7709"/>
            <a:ext cx="735449" cy="70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9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01" y="51470"/>
            <a:ext cx="69553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70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01" y="51470"/>
            <a:ext cx="69553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25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01" y="51470"/>
            <a:ext cx="69553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8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01" y="51470"/>
            <a:ext cx="69553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76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0"/>
            <a:ext cx="703709" cy="70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48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0"/>
            <a:ext cx="703709" cy="70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83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0"/>
            <a:ext cx="703709" cy="70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08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0"/>
            <a:ext cx="703709" cy="70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4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984579"/>
            <a:ext cx="759522" cy="742293"/>
          </a:xfrm>
          <a:prstGeom prst="rect">
            <a:avLst/>
          </a:prstGeom>
        </p:spPr>
      </p:pic>
      <p:sp>
        <p:nvSpPr>
          <p:cNvPr id="5" name="אליפסה 4"/>
          <p:cNvSpPr/>
          <p:nvPr/>
        </p:nvSpPr>
        <p:spPr>
          <a:xfrm>
            <a:off x="971600" y="339502"/>
            <a:ext cx="4032448" cy="4032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8000" dirty="0" smtClean="0"/>
              <a:t>Web</a:t>
            </a:r>
            <a:endParaRPr lang="he-IL" sz="8000" dirty="0"/>
          </a:p>
        </p:txBody>
      </p:sp>
      <p:cxnSp>
        <p:nvCxnSpPr>
          <p:cNvPr id="7" name="מחבר ישר 6"/>
          <p:cNvCxnSpPr>
            <a:endCxn id="4" idx="0"/>
          </p:cNvCxnSpPr>
          <p:nvPr/>
        </p:nvCxnSpPr>
        <p:spPr>
          <a:xfrm>
            <a:off x="3779912" y="519522"/>
            <a:ext cx="4268193" cy="1465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/>
          <p:cNvCxnSpPr/>
          <p:nvPr/>
        </p:nvCxnSpPr>
        <p:spPr>
          <a:xfrm flipV="1">
            <a:off x="3923928" y="2717107"/>
            <a:ext cx="4124177" cy="1402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38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0"/>
            <a:ext cx="703709" cy="70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0"/>
            <a:ext cx="703709" cy="70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4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6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1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24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7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13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75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9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4211960" y="2159172"/>
            <a:ext cx="1296144" cy="1440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7584" y="771550"/>
            <a:ext cx="8229600" cy="857250"/>
          </a:xfrm>
        </p:spPr>
        <p:txBody>
          <a:bodyPr/>
          <a:lstStyle/>
          <a:p>
            <a:r>
              <a:rPr lang="en-US" dirty="0" smtClean="0"/>
              <a:t>A/B Testing</a:t>
            </a:r>
            <a:endParaRPr lang="he-IL" dirty="0"/>
          </a:p>
        </p:txBody>
      </p:sp>
      <p:sp>
        <p:nvSpPr>
          <p:cNvPr id="9" name="משולש שווה שוקיים 8"/>
          <p:cNvSpPr/>
          <p:nvPr/>
        </p:nvSpPr>
        <p:spPr>
          <a:xfrm>
            <a:off x="2051720" y="2159172"/>
            <a:ext cx="1659064" cy="1440160"/>
          </a:xfrm>
          <a:prstGeom prst="triangl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/>
          <p:cNvSpPr/>
          <p:nvPr/>
        </p:nvSpPr>
        <p:spPr>
          <a:xfrm>
            <a:off x="6012160" y="2168735"/>
            <a:ext cx="1512168" cy="1512168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B050"/>
              </a:solidFill>
            </a:endParaRPr>
          </a:p>
        </p:txBody>
      </p:sp>
      <p:sp>
        <p:nvSpPr>
          <p:cNvPr id="39" name="צורה חופשית 38"/>
          <p:cNvSpPr/>
          <p:nvPr/>
        </p:nvSpPr>
        <p:spPr>
          <a:xfrm>
            <a:off x="6372200" y="2472048"/>
            <a:ext cx="721863" cy="814408"/>
          </a:xfrm>
          <a:custGeom>
            <a:avLst/>
            <a:gdLst>
              <a:gd name="connsiteX0" fmla="*/ 0 w 505839"/>
              <a:gd name="connsiteY0" fmla="*/ 311285 h 570689"/>
              <a:gd name="connsiteX1" fmla="*/ 155643 w 505839"/>
              <a:gd name="connsiteY1" fmla="*/ 570689 h 570689"/>
              <a:gd name="connsiteX2" fmla="*/ 505839 w 505839"/>
              <a:gd name="connsiteY2" fmla="*/ 0 h 570689"/>
              <a:gd name="connsiteX3" fmla="*/ 486383 w 505839"/>
              <a:gd name="connsiteY3" fmla="*/ 45395 h 570689"/>
              <a:gd name="connsiteX0" fmla="*/ 0 w 609081"/>
              <a:gd name="connsiteY0" fmla="*/ 311285 h 570689"/>
              <a:gd name="connsiteX1" fmla="*/ 155643 w 609081"/>
              <a:gd name="connsiteY1" fmla="*/ 570689 h 570689"/>
              <a:gd name="connsiteX2" fmla="*/ 505839 w 609081"/>
              <a:gd name="connsiteY2" fmla="*/ 0 h 570689"/>
              <a:gd name="connsiteX3" fmla="*/ 609081 w 609081"/>
              <a:gd name="connsiteY3" fmla="*/ 308969 h 570689"/>
              <a:gd name="connsiteX0" fmla="*/ 0 w 505839"/>
              <a:gd name="connsiteY0" fmla="*/ 311285 h 570689"/>
              <a:gd name="connsiteX1" fmla="*/ 155643 w 505839"/>
              <a:gd name="connsiteY1" fmla="*/ 570689 h 570689"/>
              <a:gd name="connsiteX2" fmla="*/ 505839 w 505839"/>
              <a:gd name="connsiteY2" fmla="*/ 0 h 57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839" h="570689">
                <a:moveTo>
                  <a:pt x="0" y="311285"/>
                </a:moveTo>
                <a:lnTo>
                  <a:pt x="155643" y="570689"/>
                </a:lnTo>
                <a:lnTo>
                  <a:pt x="505839" y="0"/>
                </a:ln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74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3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96" y="51471"/>
            <a:ext cx="63382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0" y="100013"/>
            <a:ext cx="5048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0" y="100013"/>
            <a:ext cx="5048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1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138"/>
            <a:ext cx="85328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0" y="100013"/>
            <a:ext cx="5048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1635646"/>
            <a:ext cx="367240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smtClean="0"/>
              <a:t>אני רוצה אקסל</a:t>
            </a:r>
            <a:endParaRPr lang="he-IL" sz="3000" dirty="0"/>
          </a:p>
        </p:txBody>
      </p:sp>
    </p:spTree>
    <p:extLst>
      <p:ext uri="{BB962C8B-B14F-4D97-AF65-F5344CB8AC3E}">
        <p14:creationId xmlns:p14="http://schemas.microsoft.com/office/powerpoint/2010/main" val="5728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5486"/>
            <a:ext cx="8283996" cy="454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5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53648"/>
            <a:ext cx="8922572" cy="215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9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53648"/>
            <a:ext cx="8050019" cy="145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53648"/>
            <a:ext cx="8922572" cy="215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53648"/>
            <a:ext cx="8050019" cy="145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53648"/>
            <a:ext cx="8922572" cy="215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5486"/>
            <a:ext cx="7854354" cy="449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379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53648"/>
            <a:ext cx="8050019" cy="145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53648"/>
            <a:ext cx="8922572" cy="215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53648"/>
            <a:ext cx="8050019" cy="145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53648"/>
            <a:ext cx="8922572" cy="215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963"/>
            <a:ext cx="914241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211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recip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164554"/>
            <a:ext cx="7560840" cy="536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/>
          <p:cNvSpPr/>
          <p:nvPr/>
        </p:nvSpPr>
        <p:spPr>
          <a:xfrm rot="153323">
            <a:off x="2013870" y="1936121"/>
            <a:ext cx="266429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500" dirty="0" smtClean="0"/>
              <a:t>var</a:t>
            </a:r>
          </a:p>
          <a:p>
            <a:pPr algn="l" rtl="0"/>
            <a:r>
              <a:rPr lang="en-US" sz="2500" dirty="0" smtClean="0"/>
              <a:t>function</a:t>
            </a:r>
          </a:p>
          <a:p>
            <a:pPr algn="l" rtl="0"/>
            <a:r>
              <a:rPr lang="en-US" sz="2500" dirty="0" smtClean="0"/>
              <a:t>filter</a:t>
            </a:r>
          </a:p>
          <a:p>
            <a:pPr algn="l" rtl="0"/>
            <a:r>
              <a:rPr lang="en-US" sz="2500" dirty="0" smtClean="0"/>
              <a:t>this</a:t>
            </a:r>
          </a:p>
          <a:p>
            <a:pPr algn="l" rtl="0"/>
            <a:r>
              <a:rPr lang="en-US" sz="2500" dirty="0" smtClean="0"/>
              <a:t>return</a:t>
            </a:r>
          </a:p>
          <a:p>
            <a:pPr algn="l" rtl="0"/>
            <a:endParaRPr lang="en-US" sz="2500" dirty="0" smtClean="0"/>
          </a:p>
          <a:p>
            <a:pPr algn="l" rtl="0"/>
            <a:endParaRPr lang="en-US" sz="2500" dirty="0" smtClean="0"/>
          </a:p>
          <a:p>
            <a:pPr algn="l" rtl="0"/>
            <a:endParaRPr lang="en-US" sz="2500" dirty="0" smtClean="0"/>
          </a:p>
        </p:txBody>
      </p:sp>
      <p:sp>
        <p:nvSpPr>
          <p:cNvPr id="5" name="מלבן 4"/>
          <p:cNvSpPr/>
          <p:nvPr/>
        </p:nvSpPr>
        <p:spPr>
          <a:xfrm rot="157580">
            <a:off x="5652385" y="1950312"/>
            <a:ext cx="20874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500" dirty="0" smtClean="0"/>
              <a:t>$, each</a:t>
            </a:r>
          </a:p>
          <a:p>
            <a:pPr algn="l" rtl="0"/>
            <a:r>
              <a:rPr lang="en-US" sz="2500" dirty="0" smtClean="0"/>
              <a:t>eq, text</a:t>
            </a:r>
          </a:p>
          <a:p>
            <a:pPr algn="l" rtl="0"/>
            <a:r>
              <a:rPr lang="en-US" sz="2500" dirty="0" smtClean="0"/>
              <a:t>first</a:t>
            </a:r>
          </a:p>
          <a:p>
            <a:pPr algn="l" rtl="0"/>
            <a:r>
              <a:rPr lang="en-US" sz="2500" dirty="0" smtClean="0"/>
              <a:t>parents</a:t>
            </a:r>
          </a:p>
          <a:p>
            <a:pPr algn="l" rtl="0"/>
            <a:r>
              <a:rPr lang="en-US" sz="2500" dirty="0" smtClean="0"/>
              <a:t>append</a:t>
            </a:r>
          </a:p>
          <a:p>
            <a:pPr algn="l" rtl="0"/>
            <a:r>
              <a:rPr lang="en-US" sz="2500" dirty="0" smtClean="0"/>
              <a:t>html</a:t>
            </a:r>
            <a:endParaRPr lang="he-IL" sz="2500" dirty="0" smtClean="0"/>
          </a:p>
        </p:txBody>
      </p:sp>
      <p:sp>
        <p:nvSpPr>
          <p:cNvPr id="12" name="מלבן 11"/>
          <p:cNvSpPr/>
          <p:nvPr/>
        </p:nvSpPr>
        <p:spPr>
          <a:xfrm rot="172310">
            <a:off x="2062771" y="1561761"/>
            <a:ext cx="14333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2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הבסיס</a:t>
            </a:r>
            <a:r>
              <a:rPr lang="he-IL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2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מלבן 12"/>
          <p:cNvSpPr/>
          <p:nvPr/>
        </p:nvSpPr>
        <p:spPr>
          <a:xfrm rot="172310">
            <a:off x="5158980" y="1567133"/>
            <a:ext cx="16478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he-IL" sz="2500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הרוטב</a:t>
            </a:r>
            <a:r>
              <a:rPr lang="he-IL" sz="2500" u="sng" dirty="0" smtClean="0"/>
              <a:t>:</a:t>
            </a:r>
            <a:endParaRPr lang="en-US" sz="2500" u="sng" dirty="0" smtClean="0"/>
          </a:p>
        </p:txBody>
      </p:sp>
    </p:spTree>
    <p:extLst>
      <p:ext uri="{BB962C8B-B14F-4D97-AF65-F5344CB8AC3E}">
        <p14:creationId xmlns:p14="http://schemas.microsoft.com/office/powerpoint/2010/main" val="20264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1" y="735546"/>
            <a:ext cx="8844572" cy="404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מלבן 3"/>
          <p:cNvSpPr/>
          <p:nvPr/>
        </p:nvSpPr>
        <p:spPr>
          <a:xfrm>
            <a:off x="899592" y="2814776"/>
            <a:ext cx="6912768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/>
            <a:r>
              <a:rPr lang="en-US" sz="2500" dirty="0" smtClean="0"/>
              <a:t>jquery fundamentals |  w3c javascript syntax</a:t>
            </a:r>
            <a:endParaRPr lang="he-IL" sz="2500" dirty="0"/>
          </a:p>
        </p:txBody>
      </p:sp>
    </p:spTree>
    <p:extLst>
      <p:ext uri="{BB962C8B-B14F-4D97-AF65-F5344CB8AC3E}">
        <p14:creationId xmlns:p14="http://schemas.microsoft.com/office/powerpoint/2010/main" val="38440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/>
          <p:cNvSpPr/>
          <p:nvPr/>
        </p:nvSpPr>
        <p:spPr>
          <a:xfrm>
            <a:off x="1907704" y="1908724"/>
            <a:ext cx="4968552" cy="918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84904"/>
            <a:ext cx="704000" cy="7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מלבן 12"/>
          <p:cNvSpPr/>
          <p:nvPr/>
        </p:nvSpPr>
        <p:spPr>
          <a:xfrm>
            <a:off x="2530580" y="2157048"/>
            <a:ext cx="33175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500" dirty="0" smtClean="0"/>
              <a:t>Chrome Dev Tools</a:t>
            </a:r>
          </a:p>
        </p:txBody>
      </p:sp>
    </p:spTree>
    <p:extLst>
      <p:ext uri="{BB962C8B-B14F-4D97-AF65-F5344CB8AC3E}">
        <p14:creationId xmlns:p14="http://schemas.microsoft.com/office/powerpoint/2010/main" val="89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2195736" y="2163946"/>
            <a:ext cx="49685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3000" dirty="0"/>
              <a:t>ללמוד על קהל </a:t>
            </a:r>
            <a:r>
              <a:rPr lang="he-IL" sz="3000" dirty="0" smtClean="0"/>
              <a:t>היעד</a:t>
            </a:r>
            <a:endParaRPr lang="he-IL" sz="3000" dirty="0"/>
          </a:p>
        </p:txBody>
      </p:sp>
    </p:spTree>
    <p:extLst>
      <p:ext uri="{BB962C8B-B14F-4D97-AF65-F5344CB8AC3E}">
        <p14:creationId xmlns:p14="http://schemas.microsoft.com/office/powerpoint/2010/main" val="204964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979712" y="141480"/>
            <a:ext cx="49685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3000" dirty="0" smtClean="0"/>
              <a:t>לסרוק רשימה של משתמשים</a:t>
            </a:r>
            <a:endParaRPr lang="he-IL" sz="3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695478"/>
            <a:ext cx="3128685" cy="417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28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12"/>
          <a:stretch/>
        </p:blipFill>
        <p:spPr bwMode="auto">
          <a:xfrm>
            <a:off x="755577" y="101072"/>
            <a:ext cx="8136904" cy="463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37"/>
          <a:stretch/>
        </p:blipFill>
        <p:spPr bwMode="auto">
          <a:xfrm>
            <a:off x="539552" y="267494"/>
            <a:ext cx="8057143" cy="414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מלבן 5"/>
          <p:cNvSpPr/>
          <p:nvPr/>
        </p:nvSpPr>
        <p:spPr>
          <a:xfrm>
            <a:off x="2195736" y="2163946"/>
            <a:ext cx="49685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/>
              <a:t>Data Scraper</a:t>
            </a:r>
            <a:endParaRPr lang="he-IL" sz="3000" dirty="0"/>
          </a:p>
        </p:txBody>
      </p:sp>
    </p:spTree>
    <p:extLst>
      <p:ext uri="{BB962C8B-B14F-4D97-AF65-F5344CB8AC3E}">
        <p14:creationId xmlns:p14="http://schemas.microsoft.com/office/powerpoint/2010/main" val="1081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51670"/>
            <a:ext cx="2808312" cy="83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gu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39825"/>
            <a:ext cx="4000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493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b="29475"/>
          <a:stretch/>
        </p:blipFill>
        <p:spPr bwMode="auto">
          <a:xfrm>
            <a:off x="1618818" y="123478"/>
            <a:ext cx="7154458" cy="463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מלבן 1"/>
          <p:cNvSpPr/>
          <p:nvPr/>
        </p:nvSpPr>
        <p:spPr>
          <a:xfrm>
            <a:off x="1412668" y="987574"/>
            <a:ext cx="4023428" cy="38164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823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b="25722"/>
          <a:stretch/>
        </p:blipFill>
        <p:spPr bwMode="auto">
          <a:xfrm>
            <a:off x="46870" y="126011"/>
            <a:ext cx="9074412" cy="460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71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07"/>
            <a:ext cx="8397659" cy="472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9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"/>
            <a:ext cx="7186552" cy="444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7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2808"/>
            <a:ext cx="3041911" cy="188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מחבר חץ ישר 7"/>
          <p:cNvCxnSpPr/>
          <p:nvPr/>
        </p:nvCxnSpPr>
        <p:spPr>
          <a:xfrm>
            <a:off x="3851920" y="2472762"/>
            <a:ext cx="12435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1600" y="1501790"/>
            <a:ext cx="2664296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dirty="0" smtClean="0"/>
              <a:t>API</a:t>
            </a:r>
            <a:endParaRPr lang="he-IL" sz="11500" dirty="0"/>
          </a:p>
        </p:txBody>
      </p:sp>
    </p:spTree>
    <p:extLst>
      <p:ext uri="{BB962C8B-B14F-4D97-AF65-F5344CB8AC3E}">
        <p14:creationId xmlns:p14="http://schemas.microsoft.com/office/powerpoint/2010/main" val="9207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1" y="735546"/>
            <a:ext cx="8844572" cy="404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מלבן 5"/>
          <p:cNvSpPr/>
          <p:nvPr/>
        </p:nvSpPr>
        <p:spPr>
          <a:xfrm>
            <a:off x="899592" y="2814776"/>
            <a:ext cx="6912768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/>
            <a:r>
              <a:rPr lang="en-US" sz="2500" dirty="0" smtClean="0"/>
              <a:t>scraper</a:t>
            </a:r>
            <a:endParaRPr lang="he-IL" sz="2500" dirty="0"/>
          </a:p>
        </p:txBody>
      </p:sp>
    </p:spTree>
    <p:extLst>
      <p:ext uri="{BB962C8B-B14F-4D97-AF65-F5344CB8AC3E}">
        <p14:creationId xmlns:p14="http://schemas.microsoft.com/office/powerpoint/2010/main" val="195146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0" y="-28954"/>
            <a:ext cx="8568952" cy="475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81532"/>
            <a:ext cx="3557448" cy="86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39502"/>
            <a:ext cx="1771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15566"/>
            <a:ext cx="8104187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3720"/>
            <a:ext cx="915352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835696" y="1200151"/>
            <a:ext cx="4680520" cy="3027783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וידאו?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לוגו?</a:t>
            </a:r>
          </a:p>
          <a:p>
            <a:pPr marL="0" indent="0">
              <a:buNone/>
            </a:pPr>
            <a:r>
              <a:rPr lang="he-IL" dirty="0" smtClean="0"/>
              <a:t>סכום יעד?</a:t>
            </a:r>
          </a:p>
          <a:p>
            <a:pPr marL="0" indent="0">
              <a:buNone/>
            </a:pPr>
            <a:r>
              <a:rPr lang="he-IL" dirty="0" smtClean="0"/>
              <a:t>סכום גמיש?</a:t>
            </a:r>
          </a:p>
          <a:p>
            <a:pPr marL="0" indent="0">
              <a:buNone/>
            </a:pPr>
            <a:r>
              <a:rPr lang="he-IL" dirty="0" smtClean="0"/>
              <a:t>מה לתת במתנה?</a:t>
            </a:r>
          </a:p>
          <a:p>
            <a:pPr marL="0" indent="0">
              <a:buNone/>
            </a:pPr>
            <a:endParaRPr lang="he-IL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727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470"/>
            <a:ext cx="747205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7793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3386483" y="2387084"/>
            <a:ext cx="237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download dataset </a:t>
            </a:r>
            <a:r>
              <a:rPr lang="en-US" dirty="0" err="1"/>
              <a:t>ebay</a:t>
            </a:r>
            <a:endParaRPr lang="he-I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1" y="735546"/>
            <a:ext cx="8844572" cy="404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מלבן 5"/>
          <p:cNvSpPr/>
          <p:nvPr/>
        </p:nvSpPr>
        <p:spPr>
          <a:xfrm>
            <a:off x="899592" y="2814776"/>
            <a:ext cx="6912768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/>
            <a:r>
              <a:rPr lang="en-US" sz="2500" dirty="0" smtClean="0"/>
              <a:t>download dataset </a:t>
            </a:r>
            <a:r>
              <a:rPr lang="en-US" sz="2500" dirty="0" err="1" smtClean="0"/>
              <a:t>kickstarter</a:t>
            </a:r>
            <a:endParaRPr lang="he-IL" sz="2500" dirty="0"/>
          </a:p>
        </p:txBody>
      </p:sp>
    </p:spTree>
    <p:extLst>
      <p:ext uri="{BB962C8B-B14F-4D97-AF65-F5344CB8AC3E}">
        <p14:creationId xmlns:p14="http://schemas.microsoft.com/office/powerpoint/2010/main" val="87342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35646"/>
            <a:ext cx="4335217" cy="154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27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93630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3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מחבר חץ ישר 7"/>
          <p:cNvCxnSpPr/>
          <p:nvPr/>
        </p:nvCxnSpPr>
        <p:spPr>
          <a:xfrm>
            <a:off x="3923928" y="1923678"/>
            <a:ext cx="864096" cy="5490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520" y="2560924"/>
            <a:ext cx="3960440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8800" dirty="0" smtClean="0">
                <a:solidFill>
                  <a:schemeClr val="tx2">
                    <a:lumMod val="75000"/>
                  </a:schemeClr>
                </a:solidFill>
              </a:rPr>
              <a:t>&lt;/&gt; API</a:t>
            </a:r>
            <a:endParaRPr lang="he-IL" sz="8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1923678"/>
            <a:ext cx="3818099" cy="127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מחבר חץ ישר 8"/>
          <p:cNvCxnSpPr/>
          <p:nvPr/>
        </p:nvCxnSpPr>
        <p:spPr>
          <a:xfrm flipV="1">
            <a:off x="3923928" y="2830845"/>
            <a:ext cx="856456" cy="453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1520" y="1419622"/>
            <a:ext cx="396044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Web Scraping</a:t>
            </a:r>
            <a:endParaRPr lang="he-IL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3386483" y="2387084"/>
            <a:ext cx="237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download dataset </a:t>
            </a:r>
            <a:r>
              <a:rPr lang="en-US" dirty="0" err="1"/>
              <a:t>ebay</a:t>
            </a:r>
            <a:endParaRPr lang="he-I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1" y="735546"/>
            <a:ext cx="8844572" cy="404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מלבן 5"/>
          <p:cNvSpPr/>
          <p:nvPr/>
        </p:nvSpPr>
        <p:spPr>
          <a:xfrm>
            <a:off x="899592" y="2814776"/>
            <a:ext cx="6912768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/>
            <a:r>
              <a:rPr lang="en-US" sz="2500" dirty="0" smtClean="0"/>
              <a:t>API video </a:t>
            </a:r>
            <a:r>
              <a:rPr lang="en-US" sz="2500" dirty="0"/>
              <a:t>machine learning</a:t>
            </a:r>
            <a:endParaRPr lang="he-IL" sz="2500" dirty="0"/>
          </a:p>
        </p:txBody>
      </p:sp>
    </p:spTree>
    <p:extLst>
      <p:ext uri="{BB962C8B-B14F-4D97-AF65-F5344CB8AC3E}">
        <p14:creationId xmlns:p14="http://schemas.microsoft.com/office/powerpoint/2010/main" val="30851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" y="0"/>
            <a:ext cx="9138198" cy="5143500"/>
          </a:xfrm>
          <a:prstGeom prst="rect">
            <a:avLst/>
          </a:prstGeom>
        </p:spPr>
      </p:pic>
      <p:sp>
        <p:nvSpPr>
          <p:cNvPr id="3" name="Shape 504"/>
          <p:cNvSpPr txBox="1">
            <a:spLocks/>
          </p:cNvSpPr>
          <p:nvPr/>
        </p:nvSpPr>
        <p:spPr>
          <a:xfrm>
            <a:off x="1547664" y="1851670"/>
            <a:ext cx="6593700" cy="1159800"/>
          </a:xfrm>
          <a:prstGeom prst="rect">
            <a:avLst/>
          </a:prstGeom>
        </p:spPr>
        <p:txBody>
          <a:bodyPr vert="horz" lIns="91425" tIns="91425" rIns="91425" bIns="91425" rtlCol="1" anchor="ctr" anchorCtr="0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spcBef>
                <a:spcPts val="0"/>
              </a:spcBef>
            </a:pPr>
            <a:r>
              <a:rPr lang="en" sz="6000" smtClean="0">
                <a:solidFill>
                  <a:srgbClr val="FF9800"/>
                </a:solidFill>
              </a:rPr>
              <a:t>THANKS!</a:t>
            </a:r>
            <a:endParaRPr lang="en" sz="6000">
              <a:solidFill>
                <a:srgbClr val="FF9800"/>
              </a:solidFill>
            </a:endParaRPr>
          </a:p>
        </p:txBody>
      </p:sp>
      <p:sp>
        <p:nvSpPr>
          <p:cNvPr id="4" name="Shape 505"/>
          <p:cNvSpPr txBox="1">
            <a:spLocks/>
          </p:cNvSpPr>
          <p:nvPr/>
        </p:nvSpPr>
        <p:spPr>
          <a:xfrm>
            <a:off x="1547664" y="2717270"/>
            <a:ext cx="6593700" cy="1342199"/>
          </a:xfrm>
          <a:prstGeom prst="rect">
            <a:avLst/>
          </a:prstGeom>
        </p:spPr>
        <p:txBody>
          <a:bodyPr vert="horz" lIns="91425" tIns="91425" rIns="91425" bIns="91425" rtlCol="1" anchor="ctr" anchorCtr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000" b="1" dirty="0" smtClean="0"/>
              <a:t>Any questions?</a:t>
            </a:r>
          </a:p>
          <a:p>
            <a:pPr algn="ctr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 smtClean="0"/>
              <a:t>You can find me at</a:t>
            </a:r>
          </a:p>
          <a:p>
            <a:pPr algn="ctr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 smtClean="0"/>
              <a:t>aminadavg@gmail.com</a:t>
            </a:r>
            <a:endParaRPr lang="en" sz="2000" dirty="0"/>
          </a:p>
        </p:txBody>
      </p:sp>
      <p:grpSp>
        <p:nvGrpSpPr>
          <p:cNvPr id="5" name="Shape 506"/>
          <p:cNvGrpSpPr/>
          <p:nvPr/>
        </p:nvGrpSpPr>
        <p:grpSpPr>
          <a:xfrm>
            <a:off x="4268723" y="454086"/>
            <a:ext cx="1197664" cy="1126776"/>
            <a:chOff x="5972700" y="2330200"/>
            <a:chExt cx="411625" cy="387275"/>
          </a:xfrm>
        </p:grpSpPr>
        <p:sp>
          <p:nvSpPr>
            <p:cNvPr id="6" name="Shape 50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0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Picture 7" descr="C:\data-presentation\1493204862_Robots_-_Flat_-_029_-_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64" y="3321596"/>
            <a:ext cx="1866112" cy="186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47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64" y="17134"/>
            <a:ext cx="9540552" cy="474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94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67544" y="2067694"/>
            <a:ext cx="8229600" cy="857250"/>
          </a:xfrm>
        </p:spPr>
        <p:txBody>
          <a:bodyPr>
            <a:noAutofit/>
          </a:bodyPr>
          <a:lstStyle/>
          <a:p>
            <a:r>
              <a:rPr lang="he-IL" sz="23900" dirty="0" smtClean="0"/>
              <a:t>?</a:t>
            </a:r>
            <a:endParaRPr lang="he-IL" sz="23900" dirty="0"/>
          </a:p>
        </p:txBody>
      </p:sp>
    </p:spTree>
    <p:extLst>
      <p:ext uri="{BB962C8B-B14F-4D97-AF65-F5344CB8AC3E}">
        <p14:creationId xmlns:p14="http://schemas.microsoft.com/office/powerpoint/2010/main" val="38220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117</Words>
  <Application>Microsoft Office PowerPoint</Application>
  <PresentationFormat>‫הצגה על המסך (16:9)</PresentationFormat>
  <Paragraphs>50</Paragraphs>
  <Slides>75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75</vt:i4>
      </vt:variant>
    </vt:vector>
  </HeadingPairs>
  <TitlesOfParts>
    <vt:vector size="76" baseType="lpstr">
      <vt:lpstr>ערכת נושא Office</vt:lpstr>
      <vt:lpstr>מצגת של PowerPoint</vt:lpstr>
      <vt:lpstr>מצגת של PowerPoint</vt:lpstr>
      <vt:lpstr>מצגת של PowerPoint</vt:lpstr>
      <vt:lpstr>A/B Testing</vt:lpstr>
      <vt:lpstr>מצגת של PowerPoint</vt:lpstr>
      <vt:lpstr>מצגת של PowerPoint</vt:lpstr>
      <vt:lpstr>מצגת של PowerPoint</vt:lpstr>
      <vt:lpstr>מצגת של PowerPoint</vt:lpstr>
      <vt:lpstr>?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להכניס למבנה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u</dc:creator>
  <cp:lastModifiedBy>u</cp:lastModifiedBy>
  <cp:revision>154</cp:revision>
  <dcterms:created xsi:type="dcterms:W3CDTF">2017-04-24T09:01:01Z</dcterms:created>
  <dcterms:modified xsi:type="dcterms:W3CDTF">2017-04-26T06:33:02Z</dcterms:modified>
</cp:coreProperties>
</file>